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85371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Оңтүстік-шығыстан соғатын жел оңтүстік-батысқа ауысады, түнде күші 7-12, күндіз екпіні 15-20 м/с. Ауа температурасы түнде 13-15, күндіз 26-28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7-12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370122172"/>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24956</TotalTime>
  <Words>675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4755</cp:revision>
  <cp:lastPrinted>2021-07-01T03:56:27Z</cp:lastPrinted>
  <dcterms:created xsi:type="dcterms:W3CDTF">2018-03-27T06:03:00Z</dcterms:created>
  <dcterms:modified xsi:type="dcterms:W3CDTF">2026-05-27T07:58:34Z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